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6/16/13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6/16/13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C3EB-42FB-4C38-8CAE-7A1293B83421}" type="datetime1">
              <a:rPr lang="en-US" smtClean="0"/>
              <a:pPr/>
              <a:t>6/16/13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10FC3EB-42FB-4C38-8CAE-7A1293B83421}" type="datetime1">
              <a:rPr lang="en-US" smtClean="0"/>
              <a:pPr/>
              <a:t>6/16/13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2786"/>
            <a:ext cx="7772400" cy="11208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b="1" dirty="0" smtClean="0">
                <a:latin typeface="Chalkboard"/>
                <a:cs typeface="Chalkboard"/>
              </a:rPr>
              <a:t>ABC Book</a:t>
            </a:r>
            <a:endParaRPr lang="en-US" sz="6600" b="1" dirty="0"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400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BY: Colton Harding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74401" y="27756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xmlns:p14="http://schemas.microsoft.com/office/powerpoint/2010/main" advClick="0" advTm="100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I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6187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xmlns:p14="http://schemas.microsoft.com/office/powerpoint/2010/main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J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5056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xmlns:p14="http://schemas.microsoft.com/office/powerpoint/2010/main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K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135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L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5135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"/>
    </mc:Choice>
    <mc:Fallback>
      <p:transition xmlns:p14="http://schemas.microsoft.com/office/powerpoint/2010/main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M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6147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"/>
    </mc:Choice>
    <mc:Fallback>
      <p:transition xmlns:p14="http://schemas.microsoft.com/office/powerpoint/2010/main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N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3950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"/>
    </mc:Choice>
    <mc:Fallback>
      <p:transition xmlns:p14="http://schemas.microsoft.com/office/powerpoint/2010/main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O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0796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"/>
    </mc:Choice>
    <mc:Fallback>
      <p:transition xmlns:p14="http://schemas.microsoft.com/office/powerpoint/2010/main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P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3653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"/>
    </mc:Choice>
    <mc:Fallback>
      <p:transition xmlns:p14="http://schemas.microsoft.com/office/powerpoint/2010/main" advClick="0" advTm="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Q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9122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R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741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A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3823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S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8959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T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2320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U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25443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V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3132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W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5973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X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722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00"/>
    </mc:Choice>
    <mc:Fallback>
      <p:transition xmlns:p14="http://schemas.microsoft.com/office/powerpoint/2010/main" advClick="0" advTm="11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Y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4621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50"/>
    </mc:Choice>
    <mc:Fallback>
      <p:transition xmlns:p14="http://schemas.microsoft.com/office/powerpoint/2010/main" advClick="0" advTm="11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Z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8792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150"/>
    </mc:Choice>
    <mc:Fallback>
      <p:transition xmlns:p14="http://schemas.microsoft.com/office/powerpoint/2010/main" advClick="0" advTm="11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3388"/>
            <a:ext cx="7770813" cy="5980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Chalkboard"/>
                <a:cs typeface="Chalkboard"/>
              </a:rPr>
              <a:t>Now I know my ABC’s next time won’t you sing with me…</a:t>
            </a:r>
            <a:endParaRPr lang="en-US" sz="8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96383" y="44325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xmlns:p14="http://schemas.microsoft.com/office/powerpoint/2010/main" advClick="0" advTm="2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B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7708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 smtClean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C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0010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D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5395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E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2798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F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8615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G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931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0"/>
    </mc:Choice>
    <mc:Fallback>
      <p:transition xmlns:p14="http://schemas.microsoft.com/office/powerpoint/2010/main" advClick="0" advTm="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2220"/>
            <a:ext cx="7770813" cy="21169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5000" dirty="0">
                <a:ln>
                  <a:solidFill>
                    <a:schemeClr val="tx1"/>
                  </a:solidFill>
                  <a:prstDash val="lgDash"/>
                </a:ln>
                <a:latin typeface="Chalkboard"/>
                <a:cs typeface="Chalkboard"/>
              </a:rPr>
              <a:t>H</a:t>
            </a:r>
            <a:endParaRPr lang="en-US" sz="15000" dirty="0">
              <a:ln>
                <a:solidFill>
                  <a:schemeClr val="tx1"/>
                </a:solidFill>
                <a:prstDash val="lgDash"/>
              </a:ln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1244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xmlns:p14="http://schemas.microsoft.com/office/powerpoint/2010/main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119</TotalTime>
  <Words>45</Words>
  <Application>Microsoft Macintosh PowerPoint</Application>
  <PresentationFormat>On-screen Show (4:3)</PresentationFormat>
  <Paragraphs>29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Story</vt:lpstr>
      <vt:lpstr>ABC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Crawford</dc:creator>
  <cp:lastModifiedBy>Melissa Crawford</cp:lastModifiedBy>
  <cp:revision>12</cp:revision>
  <dcterms:created xsi:type="dcterms:W3CDTF">2013-06-16T17:47:13Z</dcterms:created>
  <dcterms:modified xsi:type="dcterms:W3CDTF">2013-06-16T19:47:09Z</dcterms:modified>
</cp:coreProperties>
</file>